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924" y="2590799"/>
            <a:ext cx="845820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 smtClean="0">
                <a:latin typeface="Kristen ITC" pitchFamily="66" charset="0"/>
              </a:rPr>
              <a:t>Conjugate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verbs</a:t>
            </a:r>
            <a:r>
              <a:rPr lang="fr-FR" sz="2000" dirty="0" smtClean="0">
                <a:latin typeface="Kristen ITC" pitchFamily="66" charset="0"/>
              </a:rPr>
              <a:t> in the passé composé </a:t>
            </a:r>
            <a:r>
              <a:rPr lang="fr-FR" sz="2000" dirty="0" err="1" smtClean="0">
                <a:latin typeface="Kristen ITC" pitchFamily="66" charset="0"/>
              </a:rPr>
              <a:t>with</a:t>
            </a:r>
            <a:r>
              <a:rPr lang="fr-FR" sz="2000" dirty="0" smtClean="0">
                <a:latin typeface="Kristen ITC" pitchFamily="66" charset="0"/>
              </a:rPr>
              <a:t> 90% </a:t>
            </a:r>
            <a:r>
              <a:rPr lang="fr-FR" sz="2000" dirty="0" err="1" smtClean="0">
                <a:latin typeface="Kristen ITC" pitchFamily="66" charset="0"/>
              </a:rPr>
              <a:t>accuracy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948" y="3429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difference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direct and indirect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948" y="4724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the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souffrir and ouvrir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4655" y="5638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commands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58</cp:revision>
  <dcterms:created xsi:type="dcterms:W3CDTF">2011-09-14T23:22:57Z</dcterms:created>
  <dcterms:modified xsi:type="dcterms:W3CDTF">2012-03-20T10:44:30Z</dcterms:modified>
</cp:coreProperties>
</file>